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96" y="1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尹翠翠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女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38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657225" y="850900"/>
            <a:ext cx="5543550" cy="811053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尿常规异常：隐血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3+</a:t>
            </a:r>
            <a:endParaRPr lang="en-US" altLang="zh-CN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乙肝病毒感染：乙肝表面抗原结果显著升高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针对尿常规异常，建议立即就医复查，以明确病因。多饮水，增加尿量。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针对乙肝表面抗原异常，建议尽快到感染科或肝病科就诊，进一步完善乙肝五项等检查，明确乙肝感染状态。避免过度劳累，保持健康生活方式。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检查日期：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总检医师：谈亚利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WPS 演示</Application>
  <PresentationFormat>A4 纸张(210x297 毫米)</PresentationFormat>
  <Paragraphs>24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王大霏</cp:lastModifiedBy>
  <cp:revision>4</cp:revision>
  <dcterms:created xsi:type="dcterms:W3CDTF">2025-12-03T09:20:00Z</dcterms:created>
  <dcterms:modified xsi:type="dcterms:W3CDTF">2025-12-07T23:44:22Z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5420745D1F3B4C4A907BFB3D4A2A6F2B_12</vt:lpwstr>
  </property>
  <property fmtid="{D5CDD505-2E9C-101B-9397-08002B2CF9AE}" pid="3" name="KSOProductBuildVer">
    <vt:lpwstr>2052-12.1.0.21915</vt:lpwstr>
  </property>
</Properties>
</file>